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8" r:id="rId2"/>
    <p:sldId id="274" r:id="rId3"/>
    <p:sldId id="266" r:id="rId4"/>
    <p:sldId id="273" r:id="rId5"/>
    <p:sldId id="268" r:id="rId6"/>
    <p:sldId id="269" r:id="rId7"/>
    <p:sldId id="271" r:id="rId8"/>
    <p:sldId id="267" r:id="rId9"/>
    <p:sldId id="270" r:id="rId10"/>
    <p:sldId id="272" r:id="rId11"/>
    <p:sldId id="264" r:id="rId12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F92E2F3-A957-4897-AE39-228CC061DCDB}" type="datetimeFigureOut">
              <a:rPr lang="sk-SK" smtClean="0"/>
              <a:t>6. 5. 2014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6. 5. 2014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6. 5. 2014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6. 5. 2014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6. 5. 2014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6. 5. 2014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6. 5. 2014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6. 5. 2014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6. 5. 2014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6. 5. 2014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6. 5. 2014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F92E2F3-A957-4897-AE39-228CC061DCDB}" type="datetimeFigureOut">
              <a:rPr lang="sk-SK" smtClean="0"/>
              <a:t>6. 5. 2014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site/rosicova/studijne-materialy/siete-a-internet/e-spolocnost" TargetMode="External"/><Relationship Id="rId2" Type="http://schemas.openxmlformats.org/officeDocument/2006/relationships/hyperlink" Target="http://www.informatika-softver.weblahko.sk/Zabava_-umenie_-sport.html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hyperlink" Target="http://translab.burundi.sk/vr/vr--glove+helmet.jpg" TargetMode="External"/><Relationship Id="rId4" Type="http://schemas.openxmlformats.org/officeDocument/2006/relationships/hyperlink" Target="http://www.gymkromp.edu.sk/htm/inf/2ab/r2-17.html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" Target="slide4.xml"/><Relationship Id="rId7" Type="http://schemas.openxmlformats.org/officeDocument/2006/relationships/slide" Target="slide7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6.xml"/><Relationship Id="rId10" Type="http://schemas.openxmlformats.org/officeDocument/2006/relationships/slide" Target="slide11.xml"/><Relationship Id="rId4" Type="http://schemas.openxmlformats.org/officeDocument/2006/relationships/slide" Target="slide5.xml"/><Relationship Id="rId9" Type="http://schemas.openxmlformats.org/officeDocument/2006/relationships/slide" Target="slide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hyperlink" Target="https://www.youtube.com/watch?v=bvBLMNiCQc0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403648" y="1340768"/>
            <a:ext cx="6400800" cy="1295400"/>
          </a:xfrm>
        </p:spPr>
        <p:txBody>
          <a:bodyPr>
            <a:normAutofit/>
          </a:bodyPr>
          <a:lstStyle/>
          <a:p>
            <a:r>
              <a:rPr lang="sk-SK" dirty="0"/>
              <a:t>Informačná spoločnosť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43608" y="3212976"/>
            <a:ext cx="7128792" cy="3284984"/>
          </a:xfrm>
        </p:spPr>
        <p:txBody>
          <a:bodyPr>
            <a:normAutofit/>
          </a:bodyPr>
          <a:lstStyle/>
          <a:p>
            <a:r>
              <a:rPr lang="sk-SK" sz="2800" dirty="0"/>
              <a:t>Záverečná prezentácia </a:t>
            </a:r>
          </a:p>
          <a:p>
            <a:pPr>
              <a:lnSpc>
                <a:spcPct val="100000"/>
              </a:lnSpc>
            </a:pPr>
            <a:r>
              <a:rPr lang="sk-SK" sz="2800" dirty="0"/>
              <a:t>Marián Valovič</a:t>
            </a:r>
          </a:p>
          <a:p>
            <a:pPr>
              <a:lnSpc>
                <a:spcPct val="100000"/>
              </a:lnSpc>
            </a:pPr>
            <a:r>
              <a:rPr lang="sk-SK" sz="2800" dirty="0"/>
              <a:t>Ge-In2</a:t>
            </a:r>
            <a:br>
              <a:rPr lang="sk-SK" sz="2800" dirty="0"/>
            </a:br>
            <a:r>
              <a:rPr lang="sk-SK" sz="2800" dirty="0"/>
              <a:t>1. </a:t>
            </a:r>
            <a:r>
              <a:rPr lang="sk-SK" sz="2800" dirty="0" err="1"/>
              <a:t>Mgr</a:t>
            </a:r>
            <a:endParaRPr lang="sk-SK" sz="2800" dirty="0" smtClean="0"/>
          </a:p>
          <a:p>
            <a:pPr>
              <a:lnSpc>
                <a:spcPct val="100000"/>
              </a:lnSpc>
            </a:pPr>
            <a:r>
              <a:rPr lang="sk-SK" sz="2400" dirty="0" smtClean="0"/>
              <a:t>2013/2014 LS</a:t>
            </a:r>
            <a:endParaRPr lang="sk-SK" sz="2400" dirty="0"/>
          </a:p>
          <a:p>
            <a:endParaRPr lang="sk-SK" sz="2800" dirty="0"/>
          </a:p>
        </p:txBody>
      </p:sp>
      <p:pic>
        <p:nvPicPr>
          <p:cNvPr id="1026" name="Picture 2" descr="http://siit.webnoviny.sk/fotografia/4551/velka/ludia-pocitac-intern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24744"/>
            <a:ext cx="6871514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4891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03648" y="1412776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sk-SK" b="1" dirty="0"/>
              <a:t>Informatika </a:t>
            </a:r>
            <a:r>
              <a:rPr lang="sk-SK" b="1" dirty="0" smtClean="0"/>
              <a:t>a </a:t>
            </a:r>
            <a:br>
              <a:rPr lang="sk-SK" b="1" dirty="0" smtClean="0"/>
            </a:br>
            <a:r>
              <a:rPr lang="sk-SK" b="1" dirty="0" err="1" smtClean="0"/>
              <a:t>e-spoločnosť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400" dirty="0" err="1" smtClean="0"/>
              <a:t>E-obchod</a:t>
            </a:r>
            <a:r>
              <a:rPr lang="sk-SK" sz="2400" dirty="0" smtClean="0"/>
              <a:t>.</a:t>
            </a:r>
          </a:p>
          <a:p>
            <a:r>
              <a:rPr lang="sk-SK" sz="2400" dirty="0" err="1" smtClean="0"/>
              <a:t>E-bankovníctvo</a:t>
            </a:r>
            <a:r>
              <a:rPr lang="sk-SK" sz="2400" dirty="0" smtClean="0"/>
              <a:t>.</a:t>
            </a:r>
          </a:p>
          <a:p>
            <a:r>
              <a:rPr lang="sk-SK" sz="2400" dirty="0" err="1" smtClean="0"/>
              <a:t>E-vzdelávanie</a:t>
            </a:r>
            <a:r>
              <a:rPr lang="sk-SK" sz="2400" dirty="0" smtClean="0"/>
              <a:t>.</a:t>
            </a:r>
          </a:p>
          <a:p>
            <a:r>
              <a:rPr lang="sk-SK" sz="2400" dirty="0" err="1" smtClean="0"/>
              <a:t>E-médiá</a:t>
            </a:r>
            <a:r>
              <a:rPr lang="sk-SK" sz="2400" dirty="0" smtClean="0"/>
              <a:t>.</a:t>
            </a:r>
          </a:p>
          <a:p>
            <a:endParaRPr lang="sk-SK" dirty="0" smtClean="0"/>
          </a:p>
        </p:txBody>
      </p:sp>
      <p:pic>
        <p:nvPicPr>
          <p:cNvPr id="7170" name="Picture 2" descr="http://megacomputer.sk/image/data/e-sh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20888"/>
            <a:ext cx="2857500" cy="288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ĺžnik 4"/>
          <p:cNvSpPr/>
          <p:nvPr/>
        </p:nvSpPr>
        <p:spPr>
          <a:xfrm>
            <a:off x="7020272" y="940658"/>
            <a:ext cx="90120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2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hlinkClick r:id="rId3" action="ppaction://hlinksldjump"/>
              </a:rPr>
              <a:t>Obsah</a:t>
            </a:r>
            <a:endParaRPr lang="sk-SK" sz="2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92003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Ďakujem za pozornosť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31640" y="3933056"/>
            <a:ext cx="6944816" cy="2520280"/>
          </a:xfrm>
        </p:spPr>
        <p:txBody>
          <a:bodyPr>
            <a:normAutofit/>
          </a:bodyPr>
          <a:lstStyle/>
          <a:p>
            <a:pPr algn="l"/>
            <a:r>
              <a:rPr lang="sk-SK" sz="1400" i="0" dirty="0" smtClean="0">
                <a:latin typeface="Arial" pitchFamily="34" charset="0"/>
                <a:cs typeface="Arial" pitchFamily="34" charset="0"/>
              </a:rPr>
              <a:t>Použitá </a:t>
            </a:r>
            <a:r>
              <a:rPr lang="sk-SK" sz="1400" i="0" dirty="0">
                <a:latin typeface="Arial" pitchFamily="34" charset="0"/>
                <a:cs typeface="Arial" pitchFamily="34" charset="0"/>
              </a:rPr>
              <a:t>literatúra</a:t>
            </a:r>
            <a:r>
              <a:rPr lang="sk-SK" sz="1200" i="0" dirty="0">
                <a:latin typeface="Arial" pitchFamily="34" charset="0"/>
                <a:cs typeface="Arial" pitchFamily="34" charset="0"/>
              </a:rPr>
              <a:t>: </a:t>
            </a:r>
            <a:r>
              <a:rPr lang="sk-SK" sz="1100" i="0" dirty="0">
                <a:latin typeface="Arial" pitchFamily="34" charset="0"/>
                <a:cs typeface="Arial" pitchFamily="34" charset="0"/>
              </a:rPr>
              <a:t/>
            </a:r>
            <a:br>
              <a:rPr lang="sk-SK" sz="1100" i="0" dirty="0">
                <a:latin typeface="Arial" pitchFamily="34" charset="0"/>
                <a:cs typeface="Arial" pitchFamily="34" charset="0"/>
              </a:rPr>
            </a:br>
            <a:r>
              <a:rPr lang="sk-SK" sz="1100" i="0" dirty="0">
                <a:latin typeface="Arial" pitchFamily="34" charset="0"/>
                <a:cs typeface="Arial" pitchFamily="34" charset="0"/>
                <a:hlinkClick r:id="rId2"/>
              </a:rPr>
              <a:t>http://www.informatika-softver.weblahko.sk/Zabava_-umenie_-</a:t>
            </a:r>
            <a:r>
              <a:rPr lang="sk-SK" sz="1100" i="0" dirty="0" smtClean="0">
                <a:latin typeface="Arial" pitchFamily="34" charset="0"/>
                <a:cs typeface="Arial" pitchFamily="34" charset="0"/>
                <a:hlinkClick r:id="rId2"/>
              </a:rPr>
              <a:t>sport.html </a:t>
            </a:r>
            <a:r>
              <a:rPr lang="sk-SK" sz="1100" i="0" dirty="0" smtClean="0">
                <a:latin typeface="Arial" pitchFamily="34" charset="0"/>
                <a:cs typeface="Arial" pitchFamily="34" charset="0"/>
              </a:rPr>
              <a:t>(25.4.2014)</a:t>
            </a:r>
          </a:p>
          <a:p>
            <a:pPr algn="l"/>
            <a:r>
              <a:rPr lang="sk-SK" sz="1100" i="0" dirty="0">
                <a:latin typeface="Arial" pitchFamily="34" charset="0"/>
                <a:cs typeface="Arial" pitchFamily="34" charset="0"/>
                <a:hlinkClick r:id="rId3"/>
              </a:rPr>
              <a:t>https://</a:t>
            </a:r>
            <a:r>
              <a:rPr lang="sk-SK" sz="1100" i="0" dirty="0" smtClean="0">
                <a:latin typeface="Arial" pitchFamily="34" charset="0"/>
                <a:cs typeface="Arial" pitchFamily="34" charset="0"/>
                <a:hlinkClick r:id="rId3"/>
              </a:rPr>
              <a:t>sites.google.com/site/rosicova/studijne-materialy/siete-a-internet/e-spolocnost</a:t>
            </a:r>
            <a:r>
              <a:rPr lang="sk-SK" sz="1100" i="0" dirty="0">
                <a:latin typeface="Arial" pitchFamily="34" charset="0"/>
                <a:cs typeface="Arial" pitchFamily="34" charset="0"/>
                <a:hlinkClick r:id="rId3"/>
              </a:rPr>
              <a:t> </a:t>
            </a:r>
            <a:r>
              <a:rPr lang="sk-SK" sz="1100" i="0" dirty="0">
                <a:latin typeface="Arial" pitchFamily="34" charset="0"/>
                <a:cs typeface="Arial" pitchFamily="34" charset="0"/>
              </a:rPr>
              <a:t>(25.4.2014)</a:t>
            </a:r>
            <a:br>
              <a:rPr lang="sk-SK" sz="1100" i="0" dirty="0">
                <a:latin typeface="Arial" pitchFamily="34" charset="0"/>
                <a:cs typeface="Arial" pitchFamily="34" charset="0"/>
              </a:rPr>
            </a:br>
            <a:r>
              <a:rPr lang="sk-SK" sz="1100" i="0" dirty="0">
                <a:latin typeface="Arial" pitchFamily="34" charset="0"/>
                <a:cs typeface="Arial" pitchFamily="34" charset="0"/>
                <a:hlinkClick r:id="rId4"/>
              </a:rPr>
              <a:t>http://</a:t>
            </a:r>
            <a:r>
              <a:rPr lang="sk-SK" sz="1100" i="0" dirty="0" smtClean="0">
                <a:latin typeface="Arial" pitchFamily="34" charset="0"/>
                <a:cs typeface="Arial" pitchFamily="34" charset="0"/>
                <a:hlinkClick r:id="rId4"/>
              </a:rPr>
              <a:t>www.gymkromp.edu.sk/htm/inf/2ab/r2-17.html </a:t>
            </a:r>
            <a:r>
              <a:rPr lang="sk-SK" sz="1100" i="0" dirty="0" smtClean="0">
                <a:latin typeface="Arial" pitchFamily="34" charset="0"/>
                <a:cs typeface="Arial" pitchFamily="34" charset="0"/>
              </a:rPr>
              <a:t>(25.4.2014)</a:t>
            </a:r>
            <a:r>
              <a:rPr lang="sk-SK" sz="1100" i="0" dirty="0">
                <a:latin typeface="Arial" pitchFamily="34" charset="0"/>
                <a:cs typeface="Arial" pitchFamily="34" charset="0"/>
              </a:rPr>
              <a:t/>
            </a:r>
            <a:br>
              <a:rPr lang="sk-SK" sz="1100" i="0" dirty="0">
                <a:latin typeface="Arial" pitchFamily="34" charset="0"/>
                <a:cs typeface="Arial" pitchFamily="34" charset="0"/>
              </a:rPr>
            </a:br>
            <a:r>
              <a:rPr lang="sk-SK" sz="1100" i="0" dirty="0">
                <a:latin typeface="Arial" pitchFamily="34" charset="0"/>
                <a:cs typeface="Arial" pitchFamily="34" charset="0"/>
                <a:hlinkClick r:id="rId5"/>
              </a:rPr>
              <a:t>http://translab.burundi.sk/vr/vr--</a:t>
            </a:r>
            <a:r>
              <a:rPr lang="sk-SK" sz="1100" i="0" dirty="0" smtClean="0">
                <a:latin typeface="Arial" pitchFamily="34" charset="0"/>
                <a:cs typeface="Arial" pitchFamily="34" charset="0"/>
                <a:hlinkClick r:id="rId5"/>
              </a:rPr>
              <a:t>glove+helmet.jpg</a:t>
            </a:r>
            <a:r>
              <a:rPr lang="sk-SK" sz="1100" i="0" dirty="0" smtClean="0">
                <a:latin typeface="Arial" pitchFamily="34" charset="0"/>
                <a:cs typeface="Arial" pitchFamily="34" charset="0"/>
              </a:rPr>
              <a:t> (3.5.2014)</a:t>
            </a:r>
            <a:endParaRPr lang="sk-SK" sz="1100" i="0" dirty="0">
              <a:latin typeface="Arial" pitchFamily="34" charset="0"/>
              <a:cs typeface="Arial" pitchFamily="34" charset="0"/>
            </a:endParaRPr>
          </a:p>
          <a:p>
            <a:pPr algn="l"/>
            <a:endParaRPr lang="sk-SK" sz="1100" i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1547664" y="1165332"/>
            <a:ext cx="57048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DÚ: doma pozrieť, ktoré hry sú na počítačoch nainštalované</a:t>
            </a:r>
          </a:p>
          <a:p>
            <a:r>
              <a:rPr lang="sk-SK" dirty="0" smtClean="0"/>
              <a:t> + spýtať sa rodičov, či využívajú </a:t>
            </a:r>
            <a:r>
              <a:rPr lang="sk-SK" dirty="0" err="1" smtClean="0"/>
              <a:t>e-bankovníctvo</a:t>
            </a:r>
            <a:r>
              <a:rPr lang="sk-SK" dirty="0" smtClean="0"/>
              <a:t>.</a:t>
            </a:r>
            <a:endParaRPr lang="sk-SK" dirty="0"/>
          </a:p>
        </p:txBody>
      </p:sp>
      <p:sp>
        <p:nvSpPr>
          <p:cNvPr id="5" name="Obdĺžnik 4"/>
          <p:cNvSpPr/>
          <p:nvPr/>
        </p:nvSpPr>
        <p:spPr>
          <a:xfrm>
            <a:off x="7020272" y="940658"/>
            <a:ext cx="90120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2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hlinkClick r:id="rId6" action="ppaction://hlinksldjump"/>
              </a:rPr>
              <a:t>Obsah</a:t>
            </a:r>
            <a:endParaRPr lang="sk-SK" sz="2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64891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OBSAH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971600" y="2132856"/>
            <a:ext cx="6400800" cy="352839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sk-SK" sz="2000" b="1" dirty="0">
                <a:hlinkClick r:id="rId2" action="ppaction://hlinksldjump"/>
              </a:rPr>
              <a:t>Informatika a </a:t>
            </a:r>
            <a:r>
              <a:rPr lang="sk-SK" sz="2000" b="1" dirty="0" smtClean="0">
                <a:hlinkClick r:id="rId2" action="ppaction://hlinksldjump"/>
              </a:rPr>
              <a:t>administratíva</a:t>
            </a:r>
            <a:endParaRPr lang="sk-SK" sz="2000" b="1" dirty="0" smtClean="0"/>
          </a:p>
          <a:p>
            <a:pPr>
              <a:lnSpc>
                <a:spcPct val="100000"/>
              </a:lnSpc>
            </a:pPr>
            <a:r>
              <a:rPr lang="sk-SK" sz="2000" b="1" dirty="0">
                <a:hlinkClick r:id="rId3" action="ppaction://hlinksldjump"/>
              </a:rPr>
              <a:t>Informatika a elektronická </a:t>
            </a:r>
            <a:r>
              <a:rPr lang="sk-SK" sz="2000" b="1" dirty="0" smtClean="0">
                <a:hlinkClick r:id="rId3" action="ppaction://hlinksldjump"/>
              </a:rPr>
              <a:t>kancelária</a:t>
            </a:r>
            <a:endParaRPr lang="sk-SK" sz="2000" b="1" dirty="0" smtClean="0"/>
          </a:p>
          <a:p>
            <a:pPr>
              <a:lnSpc>
                <a:spcPct val="100000"/>
              </a:lnSpc>
            </a:pPr>
            <a:r>
              <a:rPr lang="sk-SK" sz="2000" b="1" dirty="0">
                <a:hlinkClick r:id="rId4" action="ppaction://hlinksldjump"/>
              </a:rPr>
              <a:t>Informatika a </a:t>
            </a:r>
            <a:r>
              <a:rPr lang="sk-SK" sz="2000" b="1" dirty="0" smtClean="0">
                <a:hlinkClick r:id="rId4" action="ppaction://hlinksldjump"/>
              </a:rPr>
              <a:t>vzdelávanie</a:t>
            </a:r>
            <a:endParaRPr lang="sk-SK" sz="2000" b="1" dirty="0" smtClean="0"/>
          </a:p>
          <a:p>
            <a:pPr>
              <a:lnSpc>
                <a:spcPct val="100000"/>
              </a:lnSpc>
            </a:pPr>
            <a:r>
              <a:rPr lang="sk-SK" sz="2000" b="1" dirty="0">
                <a:hlinkClick r:id="rId5" action="ppaction://hlinksldjump"/>
              </a:rPr>
              <a:t>Informatika a </a:t>
            </a:r>
            <a:r>
              <a:rPr lang="sk-SK" sz="2000" b="1" dirty="0" smtClean="0">
                <a:hlinkClick r:id="rId5" action="ppaction://hlinksldjump"/>
              </a:rPr>
              <a:t>šport</a:t>
            </a:r>
            <a:endParaRPr lang="sk-SK" sz="2000" b="1" dirty="0" smtClean="0"/>
          </a:p>
          <a:p>
            <a:pPr>
              <a:lnSpc>
                <a:spcPct val="100000"/>
              </a:lnSpc>
            </a:pPr>
            <a:r>
              <a:rPr lang="sk-SK" sz="2000" b="1" dirty="0">
                <a:hlinkClick r:id="rId6" action="ppaction://hlinksldjump"/>
              </a:rPr>
              <a:t>Informatika a </a:t>
            </a:r>
            <a:r>
              <a:rPr lang="sk-SK" sz="2000" b="1" dirty="0" smtClean="0">
                <a:hlinkClick r:id="rId6" action="ppaction://hlinksldjump"/>
              </a:rPr>
              <a:t>umenie</a:t>
            </a:r>
            <a:endParaRPr lang="sk-SK" sz="2000" b="1" dirty="0" smtClean="0"/>
          </a:p>
          <a:p>
            <a:pPr>
              <a:lnSpc>
                <a:spcPct val="100000"/>
              </a:lnSpc>
            </a:pPr>
            <a:r>
              <a:rPr lang="sk-SK" sz="2000" b="1" dirty="0">
                <a:hlinkClick r:id="rId7" action="ppaction://hlinksldjump"/>
              </a:rPr>
              <a:t>Informatika a </a:t>
            </a:r>
            <a:r>
              <a:rPr lang="sk-SK" sz="2000" b="1" dirty="0" smtClean="0">
                <a:hlinkClick r:id="rId7" action="ppaction://hlinksldjump"/>
              </a:rPr>
              <a:t>zábava</a:t>
            </a:r>
            <a:endParaRPr lang="sk-SK" sz="2000" b="1" dirty="0" smtClean="0"/>
          </a:p>
          <a:p>
            <a:pPr>
              <a:lnSpc>
                <a:spcPct val="100000"/>
              </a:lnSpc>
            </a:pPr>
            <a:r>
              <a:rPr lang="sk-SK" sz="2000" b="1" dirty="0">
                <a:hlinkClick r:id="rId8" action="ppaction://hlinksldjump"/>
              </a:rPr>
              <a:t>Informatika a virtuálna </a:t>
            </a:r>
            <a:r>
              <a:rPr lang="sk-SK" sz="2000" b="1" dirty="0" smtClean="0">
                <a:hlinkClick r:id="rId8" action="ppaction://hlinksldjump"/>
              </a:rPr>
              <a:t>realita</a:t>
            </a:r>
            <a:endParaRPr lang="sk-SK" sz="2000" b="1" dirty="0" smtClean="0"/>
          </a:p>
          <a:p>
            <a:pPr>
              <a:lnSpc>
                <a:spcPct val="100000"/>
              </a:lnSpc>
            </a:pPr>
            <a:r>
              <a:rPr lang="sk-SK" sz="2000" b="1" dirty="0">
                <a:hlinkClick r:id="rId9" action="ppaction://hlinksldjump"/>
              </a:rPr>
              <a:t>Informatika </a:t>
            </a:r>
            <a:r>
              <a:rPr lang="sk-SK" sz="2000" b="1" dirty="0" smtClean="0">
                <a:hlinkClick r:id="rId9" action="ppaction://hlinksldjump"/>
              </a:rPr>
              <a:t>a </a:t>
            </a:r>
            <a:r>
              <a:rPr lang="sk-SK" sz="2000" b="1" dirty="0" err="1" smtClean="0">
                <a:hlinkClick r:id="rId9" action="ppaction://hlinksldjump"/>
              </a:rPr>
              <a:t>e-spoločnosť</a:t>
            </a:r>
            <a:endParaRPr lang="sk-SK" sz="2000" b="1" dirty="0" smtClean="0"/>
          </a:p>
          <a:p>
            <a:pPr>
              <a:lnSpc>
                <a:spcPct val="100000"/>
              </a:lnSpc>
            </a:pPr>
            <a:r>
              <a:rPr lang="sk-SK" sz="2000" b="1" dirty="0" smtClean="0">
                <a:hlinkClick r:id="rId10" action="ppaction://hlinksldjump"/>
              </a:rPr>
              <a:t>Použitá literatúra</a:t>
            </a:r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val="4016315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03648" y="1412776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sk-SK" b="1" dirty="0"/>
              <a:t>Informatika </a:t>
            </a:r>
            <a:r>
              <a:rPr lang="sk-SK" b="1" dirty="0" smtClean="0"/>
              <a:t>a administratíva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400" dirty="0"/>
              <a:t>S</a:t>
            </a:r>
            <a:r>
              <a:rPr lang="sk-SK" sz="2400" dirty="0" smtClean="0"/>
              <a:t>čítanie ľudu.</a:t>
            </a:r>
          </a:p>
          <a:p>
            <a:r>
              <a:rPr lang="sk-SK" sz="2400" dirty="0" smtClean="0"/>
              <a:t>Výber daní.</a:t>
            </a:r>
          </a:p>
          <a:p>
            <a:r>
              <a:rPr lang="sk-SK" sz="2400" dirty="0"/>
              <a:t>E</a:t>
            </a:r>
            <a:r>
              <a:rPr lang="sk-SK" sz="2400" dirty="0" smtClean="0"/>
              <a:t>lektronický (digitálny) podpis.</a:t>
            </a:r>
          </a:p>
          <a:p>
            <a:r>
              <a:rPr lang="sk-SK" sz="2400" dirty="0" smtClean="0"/>
              <a:t>Zabezpečenie údajov.</a:t>
            </a:r>
            <a:endParaRPr lang="sk-SK" sz="2400" dirty="0"/>
          </a:p>
        </p:txBody>
      </p:sp>
      <p:sp>
        <p:nvSpPr>
          <p:cNvPr id="4" name="Obdĺžnik 3"/>
          <p:cNvSpPr/>
          <p:nvPr/>
        </p:nvSpPr>
        <p:spPr>
          <a:xfrm>
            <a:off x="7020272" y="940658"/>
            <a:ext cx="90120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2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hlinkClick r:id="rId2" action="ppaction://hlinksldjump"/>
              </a:rPr>
              <a:t>Obsah</a:t>
            </a:r>
            <a:endParaRPr lang="sk-SK" sz="2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178440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2800" b="1" dirty="0"/>
              <a:t>Informatika a elektronická kancelária</a:t>
            </a:r>
            <a:endParaRPr lang="sk-SK" sz="28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sk-SK" sz="2400" dirty="0" smtClean="0"/>
              <a:t>Náhrada písacieho stroja.</a:t>
            </a:r>
          </a:p>
          <a:p>
            <a:r>
              <a:rPr lang="sk-SK" sz="2400" dirty="0" smtClean="0"/>
              <a:t>Elektronická pošta (e-mail).</a:t>
            </a:r>
          </a:p>
          <a:p>
            <a:r>
              <a:rPr lang="sk-SK" sz="2400" dirty="0" err="1" smtClean="0"/>
              <a:t>Groupware</a:t>
            </a:r>
            <a:r>
              <a:rPr lang="sk-SK" sz="2400" dirty="0" smtClean="0"/>
              <a:t> – vzájomná spolupráca kancelárií.</a:t>
            </a:r>
          </a:p>
          <a:p>
            <a:r>
              <a:rPr lang="sk-SK" sz="2400" dirty="0" smtClean="0"/>
              <a:t>Videokonferencie.</a:t>
            </a:r>
          </a:p>
          <a:p>
            <a:r>
              <a:rPr lang="sk-SK" sz="2400" dirty="0" smtClean="0"/>
              <a:t>Práca doma.</a:t>
            </a:r>
            <a:endParaRPr lang="sk-SK" sz="2400" dirty="0"/>
          </a:p>
        </p:txBody>
      </p:sp>
      <p:pic>
        <p:nvPicPr>
          <p:cNvPr id="2050" name="Picture 2" descr="http://www.cassovia.sk/stm/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406" y="2276872"/>
            <a:ext cx="1523978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ĺžnik 4"/>
          <p:cNvSpPr/>
          <p:nvPr/>
        </p:nvSpPr>
        <p:spPr>
          <a:xfrm>
            <a:off x="7020272" y="940658"/>
            <a:ext cx="90120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2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hlinkClick r:id="rId3" action="ppaction://hlinksldjump"/>
              </a:rPr>
              <a:t>Obsah</a:t>
            </a:r>
            <a:endParaRPr lang="sk-SK" sz="2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4283968" y="5044534"/>
            <a:ext cx="4055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u="sng" dirty="0" smtClean="0"/>
              <a:t>Zadanie</a:t>
            </a:r>
            <a:r>
              <a:rPr lang="sk-SK" dirty="0" smtClean="0"/>
              <a:t>: nájdi na internete čo je </a:t>
            </a:r>
            <a:r>
              <a:rPr lang="sk-SK" dirty="0" err="1" smtClean="0"/>
              <a:t>groupware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5682555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31640" y="1412776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sk-SK" b="1" dirty="0" smtClean="0"/>
              <a:t>Informatika a vzdelávanie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sz="2400" dirty="0" err="1" smtClean="0"/>
              <a:t>Dataprojektor</a:t>
            </a:r>
            <a:r>
              <a:rPr lang="sk-SK" sz="2400" dirty="0" smtClean="0"/>
              <a:t>.</a:t>
            </a:r>
          </a:p>
          <a:p>
            <a:r>
              <a:rPr lang="sk-SK" sz="2400" dirty="0" smtClean="0"/>
              <a:t>Interaktívna a </a:t>
            </a:r>
            <a:r>
              <a:rPr lang="sk-SK" sz="2400" dirty="0"/>
              <a:t>d</a:t>
            </a:r>
            <a:r>
              <a:rPr lang="sk-SK" sz="2400" dirty="0" smtClean="0"/>
              <a:t>otyková tabuľa.</a:t>
            </a:r>
            <a:endParaRPr lang="sk-SK" sz="2400" dirty="0"/>
          </a:p>
          <a:p>
            <a:r>
              <a:rPr lang="sk-SK" sz="2400" dirty="0" err="1" smtClean="0"/>
              <a:t>E-knihy</a:t>
            </a:r>
            <a:r>
              <a:rPr lang="sk-SK" sz="2400" dirty="0" smtClean="0"/>
              <a:t>.</a:t>
            </a:r>
          </a:p>
          <a:p>
            <a:r>
              <a:rPr lang="sk-SK" sz="2400" dirty="0" err="1" smtClean="0"/>
              <a:t>E-vzdelávanie</a:t>
            </a:r>
            <a:r>
              <a:rPr lang="sk-SK" sz="2400" dirty="0" smtClean="0"/>
              <a:t>.</a:t>
            </a:r>
          </a:p>
          <a:p>
            <a:r>
              <a:rPr lang="sk-SK" sz="2400" dirty="0" smtClean="0"/>
              <a:t>Vizualizácia problémov.</a:t>
            </a:r>
          </a:p>
          <a:p>
            <a:endParaRPr lang="sk-SK" dirty="0"/>
          </a:p>
        </p:txBody>
      </p:sp>
      <p:sp>
        <p:nvSpPr>
          <p:cNvPr id="4" name="BlokTextu 3"/>
          <p:cNvSpPr txBox="1"/>
          <p:nvPr/>
        </p:nvSpPr>
        <p:spPr>
          <a:xfrm rot="1420814">
            <a:off x="3673649" y="4390872"/>
            <a:ext cx="42725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>
                <a:solidFill>
                  <a:srgbClr val="FF0000"/>
                </a:solidFill>
              </a:rPr>
              <a:t>Č</a:t>
            </a:r>
            <a:r>
              <a:rPr lang="sk-SK" sz="2400" b="1" dirty="0" smtClean="0">
                <a:solidFill>
                  <a:srgbClr val="FF0000"/>
                </a:solidFill>
              </a:rPr>
              <a:t>o sa nachádza v </a:t>
            </a:r>
            <a:r>
              <a:rPr lang="sk-SK" sz="2400" b="1" dirty="0">
                <a:solidFill>
                  <a:srgbClr val="FF0000"/>
                </a:solidFill>
              </a:rPr>
              <a:t>n</a:t>
            </a:r>
            <a:r>
              <a:rPr lang="sk-SK" sz="2400" b="1" dirty="0" smtClean="0">
                <a:solidFill>
                  <a:srgbClr val="FF0000"/>
                </a:solidFill>
              </a:rPr>
              <a:t>ašej učebni?</a:t>
            </a:r>
            <a:endParaRPr lang="sk-SK" sz="2400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http://www.mediatip.sk/dataprojektor-benq-mp620c-dlp-xga-2200ansi-700-1-_i410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348880"/>
            <a:ext cx="1905000" cy="144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ĺžnik 5"/>
          <p:cNvSpPr/>
          <p:nvPr/>
        </p:nvSpPr>
        <p:spPr>
          <a:xfrm>
            <a:off x="7020272" y="940658"/>
            <a:ext cx="90120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2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hlinkClick r:id="rId3" action="ppaction://hlinksldjump"/>
              </a:rPr>
              <a:t>Obsah</a:t>
            </a:r>
            <a:endParaRPr lang="sk-SK" sz="2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1506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200" b="1" dirty="0"/>
              <a:t>Informatika </a:t>
            </a:r>
            <a:r>
              <a:rPr lang="sk-SK" sz="3200" b="1" dirty="0" smtClean="0"/>
              <a:t>a šport</a:t>
            </a:r>
            <a:endParaRPr lang="sk-SK" sz="3200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400" dirty="0" smtClean="0"/>
              <a:t>Návrh tratí.</a:t>
            </a:r>
          </a:p>
          <a:p>
            <a:r>
              <a:rPr lang="sk-SK" sz="2400" dirty="0" smtClean="0"/>
              <a:t>On-line prenosy športových podujatí.</a:t>
            </a:r>
          </a:p>
          <a:p>
            <a:r>
              <a:rPr lang="sk-SK" sz="2400" dirty="0" smtClean="0"/>
              <a:t>Elektronické stávkovanie.</a:t>
            </a:r>
          </a:p>
          <a:p>
            <a:r>
              <a:rPr lang="sk-SK" sz="2400" dirty="0" smtClean="0"/>
              <a:t>Súťaže (napríklad v programovaní)</a:t>
            </a:r>
          </a:p>
          <a:p>
            <a:endParaRPr lang="sk-SK" dirty="0"/>
          </a:p>
        </p:txBody>
      </p:sp>
      <p:pic>
        <p:nvPicPr>
          <p:cNvPr id="4098" name="Picture 2" descr="C:\Stiahnuté súbory\Bluetooth\Jojo maniak hrá Fifu na novom televízo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093" y="4221088"/>
            <a:ext cx="2181315" cy="1315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ĺžnik 4"/>
          <p:cNvSpPr/>
          <p:nvPr/>
        </p:nvSpPr>
        <p:spPr>
          <a:xfrm>
            <a:off x="7020272" y="940658"/>
            <a:ext cx="90120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2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hlinkClick r:id="rId3" action="ppaction://hlinksldjump"/>
              </a:rPr>
              <a:t>Obsah</a:t>
            </a:r>
            <a:endParaRPr lang="sk-SK" sz="2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1506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40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200" b="1" dirty="0"/>
              <a:t>Informatika </a:t>
            </a:r>
            <a:r>
              <a:rPr lang="sk-SK" sz="3200" b="1" dirty="0" smtClean="0"/>
              <a:t>a zábava</a:t>
            </a:r>
            <a:endParaRPr lang="sk-SK" sz="3200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366864"/>
          </a:xfrm>
        </p:spPr>
        <p:txBody>
          <a:bodyPr>
            <a:normAutofit/>
          </a:bodyPr>
          <a:lstStyle/>
          <a:p>
            <a:r>
              <a:rPr lang="sk-SK" sz="2400" dirty="0"/>
              <a:t>Počítačové </a:t>
            </a:r>
            <a:r>
              <a:rPr lang="sk-SK" sz="2400" dirty="0" smtClean="0"/>
              <a:t>hry:</a:t>
            </a:r>
          </a:p>
          <a:p>
            <a:pPr lvl="1"/>
            <a:r>
              <a:rPr lang="sk-SK" sz="2200" dirty="0" err="1" smtClean="0"/>
              <a:t>Adventúry</a:t>
            </a:r>
            <a:r>
              <a:rPr lang="sk-SK" sz="2200" dirty="0" smtClean="0"/>
              <a:t> – majú dej,</a:t>
            </a:r>
          </a:p>
          <a:p>
            <a:pPr lvl="1"/>
            <a:r>
              <a:rPr lang="sk-SK" sz="2200" dirty="0" smtClean="0"/>
              <a:t>Arkády – jednoduchý, nápaditý koncept,</a:t>
            </a:r>
          </a:p>
          <a:p>
            <a:pPr lvl="1"/>
            <a:r>
              <a:rPr lang="sk-SK" sz="2200" dirty="0" smtClean="0"/>
              <a:t>RPG – vývoj postavy ovládanej hráčom,</a:t>
            </a:r>
          </a:p>
          <a:p>
            <a:pPr lvl="1"/>
            <a:r>
              <a:rPr lang="sk-SK" sz="2200" dirty="0" smtClean="0"/>
              <a:t>Simulátory – simulácia reálnych vecí,</a:t>
            </a:r>
          </a:p>
          <a:p>
            <a:pPr lvl="1"/>
            <a:r>
              <a:rPr lang="sk-SK" sz="2200" dirty="0" smtClean="0"/>
              <a:t>Športové – simulujú športové udalosti,</a:t>
            </a:r>
          </a:p>
          <a:p>
            <a:pPr lvl="1"/>
            <a:r>
              <a:rPr lang="sk-SK" sz="2200" dirty="0" smtClean="0"/>
              <a:t>Stratégie – budovanie základne, vylepšovanie.</a:t>
            </a:r>
          </a:p>
          <a:p>
            <a:endParaRPr lang="sk-SK" sz="2400" dirty="0"/>
          </a:p>
          <a:p>
            <a:endParaRPr lang="sk-SK" sz="2400" dirty="0"/>
          </a:p>
        </p:txBody>
      </p:sp>
      <p:sp>
        <p:nvSpPr>
          <p:cNvPr id="5" name="Zástupný symbol obsahu 2"/>
          <p:cNvSpPr txBox="1">
            <a:spLocks/>
          </p:cNvSpPr>
          <p:nvPr/>
        </p:nvSpPr>
        <p:spPr>
          <a:xfrm>
            <a:off x="4860032" y="2348880"/>
            <a:ext cx="3200400" cy="2574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7432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ClrTx/>
              <a:buFont typeface="Wingdings" pitchFamily="2" charset="2"/>
              <a:buChar char="v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2400" dirty="0" smtClean="0"/>
              <a:t> </a:t>
            </a:r>
            <a:r>
              <a:rPr lang="sk-SK" sz="2400" dirty="0" err="1" smtClean="0">
                <a:hlinkClick r:id="rId2"/>
              </a:rPr>
              <a:t>netolizmus</a:t>
            </a:r>
            <a:r>
              <a:rPr lang="sk-SK" sz="2400" dirty="0" smtClean="0"/>
              <a:t> - video</a:t>
            </a:r>
          </a:p>
          <a:p>
            <a:endParaRPr lang="sk-SK" sz="2400" dirty="0"/>
          </a:p>
        </p:txBody>
      </p:sp>
      <p:sp>
        <p:nvSpPr>
          <p:cNvPr id="6" name="Obdĺžnik 5"/>
          <p:cNvSpPr/>
          <p:nvPr/>
        </p:nvSpPr>
        <p:spPr>
          <a:xfrm>
            <a:off x="7020272" y="940658"/>
            <a:ext cx="90120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2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hlinkClick r:id="rId3" action="ppaction://hlinksldjump"/>
              </a:rPr>
              <a:t>Obsah</a:t>
            </a:r>
            <a:endParaRPr lang="sk-SK" sz="2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1506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9632" y="1412776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sk-SK" b="1" dirty="0" smtClean="0"/>
              <a:t>Informatika a virtuálna realita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331640" y="2276872"/>
            <a:ext cx="6400800" cy="3294856"/>
          </a:xfrm>
        </p:spPr>
        <p:txBody>
          <a:bodyPr>
            <a:noAutofit/>
          </a:bodyPr>
          <a:lstStyle/>
          <a:p>
            <a:r>
              <a:rPr lang="sk-SK" sz="2000" dirty="0" smtClean="0"/>
              <a:t>Je </a:t>
            </a:r>
            <a:r>
              <a:rPr lang="sk-SK" sz="2000" dirty="0"/>
              <a:t>počítačové prostredie </a:t>
            </a:r>
            <a:r>
              <a:rPr lang="sk-SK" sz="2000" dirty="0" smtClean="0"/>
              <a:t>– </a:t>
            </a:r>
            <a:r>
              <a:rPr lang="sk-SK" sz="2000" dirty="0" err="1" smtClean="0"/>
              <a:t>cyberspace</a:t>
            </a:r>
            <a:r>
              <a:rPr lang="sk-SK" sz="2000" dirty="0" smtClean="0"/>
              <a:t>.</a:t>
            </a:r>
          </a:p>
          <a:p>
            <a:r>
              <a:rPr lang="sk-SK" sz="2000" dirty="0" smtClean="0"/>
              <a:t>Zahŕňa </a:t>
            </a:r>
            <a:r>
              <a:rPr lang="sk-SK" sz="2000" dirty="0"/>
              <a:t>mnoho </a:t>
            </a:r>
            <a:r>
              <a:rPr lang="sk-SK" sz="2000" dirty="0" smtClean="0"/>
              <a:t>PC, </a:t>
            </a:r>
            <a:r>
              <a:rPr lang="sk-SK" sz="2000" dirty="0"/>
              <a:t>viac užívateľov a mnoho súborov </a:t>
            </a:r>
            <a:r>
              <a:rPr lang="sk-SK" sz="2000" dirty="0" smtClean="0"/>
              <a:t>dát.</a:t>
            </a:r>
          </a:p>
          <a:p>
            <a:r>
              <a:rPr lang="sk-SK" sz="2000" dirty="0" smtClean="0"/>
              <a:t>Styk s inými ľuďmi prostredníctvom:</a:t>
            </a:r>
          </a:p>
          <a:p>
            <a:pPr lvl="1"/>
            <a:r>
              <a:rPr lang="sk-SK" sz="1800" dirty="0"/>
              <a:t>chatu</a:t>
            </a:r>
            <a:r>
              <a:rPr lang="sk-SK" sz="1800" dirty="0" smtClean="0"/>
              <a:t>,</a:t>
            </a:r>
          </a:p>
          <a:p>
            <a:pPr lvl="1"/>
            <a:r>
              <a:rPr lang="sk-SK" sz="1800" dirty="0"/>
              <a:t>rôznych </a:t>
            </a:r>
            <a:r>
              <a:rPr lang="sk-SK" sz="1800" dirty="0" smtClean="0"/>
              <a:t>fór,</a:t>
            </a:r>
            <a:endParaRPr lang="sk-SK" sz="1800" dirty="0"/>
          </a:p>
          <a:p>
            <a:pPr lvl="1"/>
            <a:r>
              <a:rPr lang="sk-SK" sz="1800" dirty="0" smtClean="0"/>
              <a:t>e-mailu.</a:t>
            </a:r>
          </a:p>
          <a:p>
            <a:r>
              <a:rPr lang="sk-SK" sz="2000" dirty="0" smtClean="0"/>
              <a:t>Výhoda: absolútna </a:t>
            </a:r>
            <a:r>
              <a:rPr lang="sk-SK" sz="2000" dirty="0"/>
              <a:t>rovnosť v komunikácii: </a:t>
            </a:r>
            <a:r>
              <a:rPr lang="sk-SK" sz="2000" dirty="0" smtClean="0"/>
              <a:t/>
            </a:r>
            <a:br>
              <a:rPr lang="sk-SK" sz="2000" dirty="0" smtClean="0"/>
            </a:br>
            <a:r>
              <a:rPr lang="sk-SK" sz="2000" dirty="0" smtClean="0"/>
              <a:t>     nezáleží </a:t>
            </a:r>
            <a:r>
              <a:rPr lang="sk-SK" sz="2000" dirty="0"/>
              <a:t>na mieste pobytu, majetku, pohlaví, veku či rase.</a:t>
            </a:r>
          </a:p>
        </p:txBody>
      </p:sp>
      <p:pic>
        <p:nvPicPr>
          <p:cNvPr id="6146" name="Picture 2" descr="http://translab.burundi.sk/vr/vr--glove+helm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852936"/>
            <a:ext cx="3215680" cy="241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ĺžnik 4"/>
          <p:cNvSpPr/>
          <p:nvPr/>
        </p:nvSpPr>
        <p:spPr>
          <a:xfrm>
            <a:off x="7020272" y="940658"/>
            <a:ext cx="90120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2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hlinkClick r:id="rId3" action="ppaction://hlinksldjump"/>
              </a:rPr>
              <a:t>Obsah</a:t>
            </a:r>
            <a:endParaRPr lang="sk-SK" sz="2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74142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/>
              <a:t>Informatika </a:t>
            </a:r>
            <a:r>
              <a:rPr lang="sk-SK" b="1" dirty="0" smtClean="0"/>
              <a:t>a umenie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259632" y="2348880"/>
            <a:ext cx="7812360" cy="3582888"/>
          </a:xfrm>
        </p:spPr>
        <p:txBody>
          <a:bodyPr>
            <a:noAutofit/>
          </a:bodyPr>
          <a:lstStyle/>
          <a:p>
            <a:r>
              <a:rPr lang="sk-SK" sz="2400" dirty="0" smtClean="0"/>
              <a:t>Digitálne fotografie.</a:t>
            </a:r>
          </a:p>
          <a:p>
            <a:r>
              <a:rPr lang="sk-SK" sz="2400" dirty="0" smtClean="0"/>
              <a:t>Dotvorenie scén vo filmoch.</a:t>
            </a:r>
          </a:p>
          <a:p>
            <a:r>
              <a:rPr lang="sk-SK" sz="2400" dirty="0" err="1" smtClean="0"/>
              <a:t>Remastering</a:t>
            </a:r>
            <a:r>
              <a:rPr lang="sk-SK" sz="2400" dirty="0" smtClean="0"/>
              <a:t> – odstraňovanie šumu zo starých nahrávok.</a:t>
            </a:r>
          </a:p>
          <a:p>
            <a:r>
              <a:rPr lang="sk-SK" sz="2400" dirty="0" smtClean="0"/>
              <a:t>Vytváranie 3D diel v počítači.</a:t>
            </a:r>
          </a:p>
          <a:p>
            <a:r>
              <a:rPr lang="sk-SK" sz="2400" dirty="0" err="1" smtClean="0"/>
              <a:t>Photoshop</a:t>
            </a:r>
            <a:r>
              <a:rPr lang="sk-SK" sz="2000" dirty="0" smtClean="0"/>
              <a:t>.</a:t>
            </a:r>
            <a:endParaRPr lang="sk-SK" sz="2000" dirty="0"/>
          </a:p>
        </p:txBody>
      </p:sp>
      <p:pic>
        <p:nvPicPr>
          <p:cNvPr id="5122" name="Picture 2" descr="http://www.ografike.besaba.com/obrazky/3Dgrafik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221088"/>
            <a:ext cx="2088232" cy="1566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ĺžnik 4"/>
          <p:cNvSpPr/>
          <p:nvPr/>
        </p:nvSpPr>
        <p:spPr>
          <a:xfrm>
            <a:off x="7020272" y="940658"/>
            <a:ext cx="90120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2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hlinkClick r:id="rId3" action="ppaction://hlinksldjump"/>
              </a:rPr>
              <a:t>Obsah</a:t>
            </a:r>
            <a:endParaRPr lang="sk-SK" sz="2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150643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vet módy">
  <a:themeElements>
    <a:clrScheme name="Svet módy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Čierna kravata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vet módy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109</TotalTime>
  <Words>290</Words>
  <Application>Microsoft Office PowerPoint</Application>
  <PresentationFormat>Prezentácia na obrazovke (4:3)</PresentationFormat>
  <Paragraphs>81</Paragraphs>
  <Slides>11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2" baseType="lpstr">
      <vt:lpstr>Svet módy</vt:lpstr>
      <vt:lpstr>Informačná spoločnosť</vt:lpstr>
      <vt:lpstr>OBSAH</vt:lpstr>
      <vt:lpstr>Informatika a administratíva</vt:lpstr>
      <vt:lpstr>Informatika a elektronická kancelária</vt:lpstr>
      <vt:lpstr>Informatika a vzdelávanie</vt:lpstr>
      <vt:lpstr>Informatika a šport</vt:lpstr>
      <vt:lpstr>Informatika a zábava</vt:lpstr>
      <vt:lpstr>Informatika a virtuálna realita</vt:lpstr>
      <vt:lpstr>Informatika a umenie</vt:lpstr>
      <vt:lpstr>Informatika a  e-spoločnosť</vt:lpstr>
      <vt:lpstr>Ďakujem za pozornosť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Informačná spoločnosť</dc:title>
  <dc:creator>Marián</dc:creator>
  <cp:lastModifiedBy>Marián Valovič</cp:lastModifiedBy>
  <cp:revision>67</cp:revision>
  <dcterms:created xsi:type="dcterms:W3CDTF">2014-04-25T09:01:15Z</dcterms:created>
  <dcterms:modified xsi:type="dcterms:W3CDTF">2014-05-06T15:32:04Z</dcterms:modified>
</cp:coreProperties>
</file>